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13"/>
  </p:notesMasterIdLst>
  <p:handoutMasterIdLst>
    <p:handoutMasterId r:id="rId14"/>
  </p:handoutMasterIdLst>
  <p:sldIdLst>
    <p:sldId id="303" r:id="rId2"/>
    <p:sldId id="291" r:id="rId3"/>
    <p:sldId id="393" r:id="rId4"/>
    <p:sldId id="416" r:id="rId5"/>
    <p:sldId id="433" r:id="rId6"/>
    <p:sldId id="425" r:id="rId7"/>
    <p:sldId id="304" r:id="rId8"/>
    <p:sldId id="427" r:id="rId9"/>
    <p:sldId id="450" r:id="rId10"/>
    <p:sldId id="449" r:id="rId11"/>
    <p:sldId id="441" r:id="rId12"/>
  </p:sldIdLst>
  <p:sldSz cx="14630400" cy="8229600"/>
  <p:notesSz cx="7315200" cy="96012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651203" indent="-65122"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1304443" indent="-132276"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957682" indent="-199432"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2610922" indent="-266588"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930418" algn="l" defTabSz="1172168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3516501" algn="l" defTabSz="1172168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4102584" algn="l" defTabSz="1172168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4688668" algn="l" defTabSz="1172168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Schaller" initials="MS" lastIdx="1" clrIdx="0">
    <p:extLst>
      <p:ext uri="{19B8F6BF-5375-455C-9EA6-DF929625EA0E}">
        <p15:presenceInfo xmlns:p15="http://schemas.microsoft.com/office/powerpoint/2012/main" userId="Michael Schal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CC66"/>
    <a:srgbClr val="669999"/>
    <a:srgbClr val="224442"/>
    <a:srgbClr val="1C3736"/>
    <a:srgbClr val="2F5B5B"/>
    <a:srgbClr val="437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4" autoAdjust="0"/>
    <p:restoredTop sz="90945" autoAdjust="0"/>
  </p:normalViewPr>
  <p:slideViewPr>
    <p:cSldViewPr snapToGrid="0">
      <p:cViewPr varScale="1">
        <p:scale>
          <a:sx n="94" d="100"/>
          <a:sy n="94" d="100"/>
        </p:scale>
        <p:origin x="78" y="384"/>
      </p:cViewPr>
      <p:guideLst>
        <p:guide orient="horz" pos="2592"/>
        <p:guide pos="4608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2508" y="-78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0" tIns="47856" rIns="95710" bIns="47856" numCol="1" anchor="t" anchorCtr="0" compatLnSpc="1">
            <a:prstTxWarp prst="textNoShape">
              <a:avLst/>
            </a:prstTxWarp>
          </a:bodyPr>
          <a:lstStyle>
            <a:lvl1pPr defTabSz="958387">
              <a:spcBef>
                <a:spcPct val="0"/>
              </a:spcBef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0" tIns="47856" rIns="95710" bIns="47856" numCol="1" anchor="t" anchorCtr="0" compatLnSpc="1">
            <a:prstTxWarp prst="textNoShape">
              <a:avLst/>
            </a:prstTxWarp>
          </a:bodyPr>
          <a:lstStyle>
            <a:lvl1pPr algn="r" defTabSz="958387">
              <a:spcBef>
                <a:spcPct val="0"/>
              </a:spcBef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0" tIns="47856" rIns="95710" bIns="47856" numCol="1" anchor="b" anchorCtr="0" compatLnSpc="1">
            <a:prstTxWarp prst="textNoShape">
              <a:avLst/>
            </a:prstTxWarp>
          </a:bodyPr>
          <a:lstStyle>
            <a:lvl1pPr defTabSz="958387">
              <a:spcBef>
                <a:spcPct val="0"/>
              </a:spcBef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0" tIns="47856" rIns="95710" bIns="47856" numCol="1" anchor="b" anchorCtr="0" compatLnSpc="1">
            <a:prstTxWarp prst="textNoShape">
              <a:avLst/>
            </a:prstTxWarp>
          </a:bodyPr>
          <a:lstStyle>
            <a:lvl1pPr algn="r" defTabSz="958387">
              <a:spcBef>
                <a:spcPct val="0"/>
              </a:spcBef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53D8C901-FCE4-457F-8F3E-D8E969E75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8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0" tIns="47856" rIns="95710" bIns="47856" numCol="1" anchor="t" anchorCtr="0" compatLnSpc="1">
            <a:prstTxWarp prst="textNoShape">
              <a:avLst/>
            </a:prstTxWarp>
          </a:bodyPr>
          <a:lstStyle>
            <a:lvl1pPr defTabSz="958387">
              <a:spcBef>
                <a:spcPct val="0"/>
              </a:spcBef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0" tIns="47856" rIns="95710" bIns="47856" numCol="1" anchor="t" anchorCtr="0" compatLnSpc="1">
            <a:prstTxWarp prst="textNoShape">
              <a:avLst/>
            </a:prstTxWarp>
          </a:bodyPr>
          <a:lstStyle>
            <a:lvl1pPr algn="r" defTabSz="958387">
              <a:spcBef>
                <a:spcPct val="0"/>
              </a:spcBef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75" y="719138"/>
            <a:ext cx="6400800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7713"/>
            <a:ext cx="53657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0" tIns="47856" rIns="95710" bIns="47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0" tIns="47856" rIns="95710" bIns="47856" numCol="1" anchor="b" anchorCtr="0" compatLnSpc="1">
            <a:prstTxWarp prst="textNoShape">
              <a:avLst/>
            </a:prstTxWarp>
          </a:bodyPr>
          <a:lstStyle>
            <a:lvl1pPr defTabSz="958387">
              <a:spcBef>
                <a:spcPct val="0"/>
              </a:spcBef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0" tIns="47856" rIns="95710" bIns="47856" numCol="1" anchor="b" anchorCtr="0" compatLnSpc="1">
            <a:prstTxWarp prst="textNoShape">
              <a:avLst/>
            </a:prstTxWarp>
          </a:bodyPr>
          <a:lstStyle>
            <a:lvl1pPr algn="r" defTabSz="958387">
              <a:spcBef>
                <a:spcPct val="0"/>
              </a:spcBef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8AA78D54-4364-461D-AF1C-69B816DFA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07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5120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0444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57682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610922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265071" algn="l" defTabSz="13060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085" algn="l" defTabSz="13060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100" algn="l" defTabSz="13060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114" algn="l" defTabSz="13060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2E5CC985-4E58-40A6-9895-D744AE667FA6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0405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FCFB7E46-2F1D-4E2F-BD7E-E7354CFD8279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2</a:t>
            </a:fld>
            <a:endParaRPr lang="en-US" sz="1300">
              <a:latin typeface="Times New Roman" charset="0"/>
            </a:endParaRPr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3938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FCFB7E46-2F1D-4E2F-BD7E-E7354CFD8279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4</a:t>
            </a:fld>
            <a:endParaRPr lang="en-US" sz="1300">
              <a:latin typeface="Times New Roman" charset="0"/>
            </a:endParaRPr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3076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FCFB7E46-2F1D-4E2F-BD7E-E7354CFD8279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6</a:t>
            </a:fld>
            <a:endParaRPr lang="en-US" sz="1300">
              <a:latin typeface="Times New Roman" charset="0"/>
            </a:endParaRPr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9834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46D508EB-6A75-4712-8C13-E75A1DC998B4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7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2929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46D508EB-6A75-4712-8C13-E75A1DC998B4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9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6798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7" y="396240"/>
            <a:ext cx="5265420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54" y="396240"/>
            <a:ext cx="15557499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nning &amp; Building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6599381" y="3560116"/>
            <a:ext cx="14630400" cy="74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03" tIns="65301" rIns="130603" bIns="65301">
            <a:spAutoFit/>
          </a:bodyPr>
          <a:lstStyle/>
          <a:p>
            <a:pPr>
              <a:defRPr/>
            </a:pPr>
            <a:endParaRPr lang="en-US" sz="400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83B9-ABFF-43E5-B917-2909F91AA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SMC_Logo_WOR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7508" y="184763"/>
            <a:ext cx="1444752" cy="1444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lanning &amp; Building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6599381" y="3560116"/>
            <a:ext cx="14630400" cy="74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03" tIns="65301" rIns="130603" bIns="65301">
            <a:spAutoFit/>
          </a:bodyPr>
          <a:lstStyle/>
          <a:p>
            <a:pPr>
              <a:defRPr/>
            </a:pPr>
            <a:endParaRPr lang="en-US" sz="400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83B9-ABFF-43E5-B917-2909F91AA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lanning &amp; Building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6599381" y="3560116"/>
            <a:ext cx="14630400" cy="74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03" tIns="65301" rIns="130603" bIns="65301">
            <a:spAutoFit/>
          </a:bodyPr>
          <a:lstStyle/>
          <a:p>
            <a:pPr>
              <a:defRPr/>
            </a:pPr>
            <a:endParaRPr lang="en-US" sz="400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83B9-ABFF-43E5-B917-2909F91AA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lanning &amp; Building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6599381" y="3560116"/>
            <a:ext cx="14630400" cy="74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03" tIns="65301" rIns="130603" bIns="65301">
            <a:spAutoFit/>
          </a:bodyPr>
          <a:lstStyle/>
          <a:p>
            <a:pPr>
              <a:defRPr/>
            </a:pPr>
            <a:endParaRPr lang="en-US" sz="400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83B9-ABFF-43E5-B917-2909F91AA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01" indent="0">
              <a:buNone/>
              <a:defRPr sz="2601">
                <a:solidFill>
                  <a:schemeClr val="tx1">
                    <a:tint val="75000"/>
                  </a:schemeClr>
                </a:solidFill>
              </a:defRPr>
            </a:lvl2pPr>
            <a:lvl3pPr marL="130620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0" y="2305050"/>
            <a:ext cx="10411460" cy="6517006"/>
          </a:xfrm>
        </p:spPr>
        <p:txBody>
          <a:bodyPr/>
          <a:lstStyle>
            <a:lvl1pPr>
              <a:defRPr sz="4000"/>
            </a:lvl1pPr>
            <a:lvl2pPr>
              <a:defRPr sz="3401"/>
            </a:lvl2pPr>
            <a:lvl3pPr>
              <a:defRPr sz="2900"/>
            </a:lvl3pPr>
            <a:lvl4pPr>
              <a:defRPr sz="2601"/>
            </a:lvl4pPr>
            <a:lvl5pPr>
              <a:defRPr sz="2601"/>
            </a:lvl5pPr>
            <a:lvl6pPr>
              <a:defRPr sz="2601"/>
            </a:lvl6pPr>
            <a:lvl7pPr>
              <a:defRPr sz="2601"/>
            </a:lvl7pPr>
            <a:lvl8pPr>
              <a:defRPr sz="2601"/>
            </a:lvl8pPr>
            <a:lvl9pPr>
              <a:defRPr sz="2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52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1"/>
            </a:lvl2pPr>
            <a:lvl3pPr>
              <a:defRPr sz="2900"/>
            </a:lvl3pPr>
            <a:lvl4pPr>
              <a:defRPr sz="2601"/>
            </a:lvl4pPr>
            <a:lvl5pPr>
              <a:defRPr sz="2601"/>
            </a:lvl5pPr>
            <a:lvl6pPr>
              <a:defRPr sz="2601"/>
            </a:lvl6pPr>
            <a:lvl7pPr>
              <a:defRPr sz="2601"/>
            </a:lvl7pPr>
            <a:lvl8pPr>
              <a:defRPr sz="2601"/>
            </a:lvl8pPr>
            <a:lvl9pPr>
              <a:defRPr sz="2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6"/>
            <a:ext cx="6464300" cy="767714"/>
          </a:xfrm>
        </p:spPr>
        <p:txBody>
          <a:bodyPr anchor="b"/>
          <a:lstStyle>
            <a:lvl1pPr marL="0" indent="0">
              <a:buNone/>
              <a:defRPr sz="3401" b="1"/>
            </a:lvl1pPr>
            <a:lvl2pPr marL="653101" indent="0">
              <a:buNone/>
              <a:defRPr sz="2900" b="1"/>
            </a:lvl2pPr>
            <a:lvl3pPr marL="1306203" indent="0">
              <a:buNone/>
              <a:defRPr sz="2601" b="1"/>
            </a:lvl3pPr>
            <a:lvl4pPr marL="1959307" indent="0">
              <a:buNone/>
              <a:defRPr sz="2300" b="1"/>
            </a:lvl4pPr>
            <a:lvl5pPr marL="2612411" indent="0">
              <a:buNone/>
              <a:defRPr sz="2300" b="1"/>
            </a:lvl5pPr>
            <a:lvl6pPr marL="3265511" indent="0">
              <a:buNone/>
              <a:defRPr sz="2300" b="1"/>
            </a:lvl6pPr>
            <a:lvl7pPr marL="3918614" indent="0">
              <a:buNone/>
              <a:defRPr sz="2300" b="1"/>
            </a:lvl7pPr>
            <a:lvl8pPr marL="4571714" indent="0">
              <a:buNone/>
              <a:defRPr sz="2300" b="1"/>
            </a:lvl8pPr>
            <a:lvl9pPr marL="522481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0" cy="4741546"/>
          </a:xfrm>
        </p:spPr>
        <p:txBody>
          <a:bodyPr/>
          <a:lstStyle>
            <a:lvl1pPr>
              <a:defRPr sz="3401"/>
            </a:lvl1pPr>
            <a:lvl2pPr>
              <a:defRPr sz="2900"/>
            </a:lvl2pPr>
            <a:lvl3pPr>
              <a:defRPr sz="2601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1" cy="767714"/>
          </a:xfrm>
        </p:spPr>
        <p:txBody>
          <a:bodyPr anchor="b"/>
          <a:lstStyle>
            <a:lvl1pPr marL="0" indent="0">
              <a:buNone/>
              <a:defRPr sz="3401" b="1"/>
            </a:lvl1pPr>
            <a:lvl2pPr marL="653101" indent="0">
              <a:buNone/>
              <a:defRPr sz="2900" b="1"/>
            </a:lvl2pPr>
            <a:lvl3pPr marL="1306203" indent="0">
              <a:buNone/>
              <a:defRPr sz="2601" b="1"/>
            </a:lvl3pPr>
            <a:lvl4pPr marL="1959307" indent="0">
              <a:buNone/>
              <a:defRPr sz="2300" b="1"/>
            </a:lvl4pPr>
            <a:lvl5pPr marL="2612411" indent="0">
              <a:buNone/>
              <a:defRPr sz="2300" b="1"/>
            </a:lvl5pPr>
            <a:lvl6pPr marL="3265511" indent="0">
              <a:buNone/>
              <a:defRPr sz="2300" b="1"/>
            </a:lvl6pPr>
            <a:lvl7pPr marL="3918614" indent="0">
              <a:buNone/>
              <a:defRPr sz="2300" b="1"/>
            </a:lvl7pPr>
            <a:lvl8pPr marL="4571714" indent="0">
              <a:buNone/>
              <a:defRPr sz="2300" b="1"/>
            </a:lvl8pPr>
            <a:lvl9pPr marL="522481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1" cy="4741546"/>
          </a:xfrm>
        </p:spPr>
        <p:txBody>
          <a:bodyPr/>
          <a:lstStyle>
            <a:lvl1pPr>
              <a:defRPr sz="3401"/>
            </a:lvl1pPr>
            <a:lvl2pPr>
              <a:defRPr sz="2900"/>
            </a:lvl2pPr>
            <a:lvl3pPr>
              <a:defRPr sz="2601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4" y="327660"/>
            <a:ext cx="8178800" cy="7023736"/>
          </a:xfrm>
        </p:spPr>
        <p:txBody>
          <a:bodyPr/>
          <a:lstStyle>
            <a:lvl1pPr>
              <a:defRPr sz="4601"/>
            </a:lvl1pPr>
            <a:lvl2pPr>
              <a:defRPr sz="4000"/>
            </a:lvl2pPr>
            <a:lvl3pPr>
              <a:defRPr sz="3401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01" indent="0">
              <a:buNone/>
              <a:defRPr sz="1700"/>
            </a:lvl2pPr>
            <a:lvl3pPr marL="1306203" indent="0">
              <a:buNone/>
              <a:defRPr sz="1401"/>
            </a:lvl3pPr>
            <a:lvl4pPr marL="1959307" indent="0">
              <a:buNone/>
              <a:defRPr sz="1300"/>
            </a:lvl4pPr>
            <a:lvl5pPr marL="2612411" indent="0">
              <a:buNone/>
              <a:defRPr sz="1300"/>
            </a:lvl5pPr>
            <a:lvl6pPr marL="3265511" indent="0">
              <a:buNone/>
              <a:defRPr sz="1300"/>
            </a:lvl6pPr>
            <a:lvl7pPr marL="3918614" indent="0">
              <a:buNone/>
              <a:defRPr sz="1300"/>
            </a:lvl7pPr>
            <a:lvl8pPr marL="4571714" indent="0">
              <a:buNone/>
              <a:defRPr sz="1300"/>
            </a:lvl8pPr>
            <a:lvl9pPr marL="5224817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0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0" y="735330"/>
            <a:ext cx="8778240" cy="4937760"/>
          </a:xfrm>
        </p:spPr>
        <p:txBody>
          <a:bodyPr/>
          <a:lstStyle>
            <a:lvl1pPr marL="0" indent="0">
              <a:buNone/>
              <a:defRPr sz="4601"/>
            </a:lvl1pPr>
            <a:lvl2pPr marL="653101" indent="0">
              <a:buNone/>
              <a:defRPr sz="4000"/>
            </a:lvl2pPr>
            <a:lvl3pPr marL="1306203" indent="0">
              <a:buNone/>
              <a:defRPr sz="3401"/>
            </a:lvl3pPr>
            <a:lvl4pPr marL="1959307" indent="0">
              <a:buNone/>
              <a:defRPr sz="2900"/>
            </a:lvl4pPr>
            <a:lvl5pPr marL="2612411" indent="0">
              <a:buNone/>
              <a:defRPr sz="2900"/>
            </a:lvl5pPr>
            <a:lvl6pPr marL="3265511" indent="0">
              <a:buNone/>
              <a:defRPr sz="2900"/>
            </a:lvl6pPr>
            <a:lvl7pPr marL="3918614" indent="0">
              <a:buNone/>
              <a:defRPr sz="2900"/>
            </a:lvl7pPr>
            <a:lvl8pPr marL="4571714" indent="0">
              <a:buNone/>
              <a:defRPr sz="2900"/>
            </a:lvl8pPr>
            <a:lvl9pPr marL="5224817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0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01" indent="0">
              <a:buNone/>
              <a:defRPr sz="1700"/>
            </a:lvl2pPr>
            <a:lvl3pPr marL="1306203" indent="0">
              <a:buNone/>
              <a:defRPr sz="1401"/>
            </a:lvl3pPr>
            <a:lvl4pPr marL="1959307" indent="0">
              <a:buNone/>
              <a:defRPr sz="1300"/>
            </a:lvl4pPr>
            <a:lvl5pPr marL="2612411" indent="0">
              <a:buNone/>
              <a:defRPr sz="1300"/>
            </a:lvl5pPr>
            <a:lvl6pPr marL="3265511" indent="0">
              <a:buNone/>
              <a:defRPr sz="1300"/>
            </a:lvl6pPr>
            <a:lvl7pPr marL="3918614" indent="0">
              <a:buNone/>
              <a:defRPr sz="1300"/>
            </a:lvl7pPr>
            <a:lvl8pPr marL="4571714" indent="0">
              <a:buNone/>
              <a:defRPr sz="1300"/>
            </a:lvl8pPr>
            <a:lvl9pPr marL="5224817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15" tIns="65308" rIns="130615" bIns="653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15" tIns="65308" rIns="130615" bIns="653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-15240" y="-8573"/>
            <a:ext cx="14660880" cy="1249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B2B2B2">
                  <a:shade val="50000"/>
                  <a:alpha val="45000"/>
                  <a:satMod val="120000"/>
                </a:srgbClr>
              </a:gs>
              <a:gs pos="100000">
                <a:srgbClr val="969696">
                  <a:shade val="80000"/>
                  <a:alpha val="55000"/>
                  <a:satMod val="1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0" rIns="130622" bIns="65310" anchor="t" compatLnSpc="1"/>
          <a:lstStyle/>
          <a:p>
            <a:pPr marL="0" marR="0" lvl="0" indent="0" algn="l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7010400" y="-8572"/>
            <a:ext cx="7620000" cy="7658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69696">
                  <a:shade val="50000"/>
                  <a:alpha val="30000"/>
                  <a:satMod val="130000"/>
                </a:srgbClr>
              </a:gs>
              <a:gs pos="80000">
                <a:srgbClr val="B2B2B2">
                  <a:shade val="75000"/>
                  <a:alpha val="45000"/>
                  <a:satMod val="14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0" rIns="130622" bIns="65310" anchor="t" compatLnSpc="1"/>
          <a:lstStyle/>
          <a:p>
            <a:pPr marL="0" marR="0" lvl="0" indent="0" algn="l" defTabSz="914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30426" y="242890"/>
            <a:ext cx="14688876" cy="779069"/>
            <a:chOff x="-19045" y="216550"/>
            <a:chExt cx="9180548" cy="649224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rgbClr val="969696">
                      <a:shade val="75000"/>
                    </a:srgbClr>
                  </a:gs>
                  <a:gs pos="86000">
                    <a:sysClr val="windowText" lastClr="000000">
                      <a:alpha val="29000"/>
                    </a:sysClr>
                  </a:gs>
                  <a:gs pos="16000">
                    <a:srgbClr val="B2B2B2">
                      <a:shade val="75000"/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defTabSz="9144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rgbClr val="808080"/>
                  </a:gs>
                  <a:gs pos="44000">
                    <a:srgbClr val="DDDDDD"/>
                  </a:gs>
                  <a:gs pos="33000">
                    <a:srgbClr val="B2B2B2"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defTabSz="9144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7" name="Picture 16" descr="SMC_Logo_WORD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77508" y="184763"/>
            <a:ext cx="1444752" cy="1444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8" r:id="rId14"/>
    <p:sldLayoutId id="2147483830" r:id="rId15"/>
  </p:sldLayoutIdLst>
  <p:txStyles>
    <p:titleStyle>
      <a:lvl1pPr algn="ctr" defTabSz="1306203" rtl="0" eaLnBrk="1" latinLnBrk="0" hangingPunct="1">
        <a:spcBef>
          <a:spcPct val="0"/>
        </a:spcBef>
        <a:buNone/>
        <a:defRPr sz="6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25" indent="-489825" algn="l" defTabSz="1306203" rtl="0" eaLnBrk="1" latinLnBrk="0" hangingPunct="1">
        <a:spcBef>
          <a:spcPct val="20000"/>
        </a:spcBef>
        <a:buFont typeface="Arial" pitchFamily="34" charset="0"/>
        <a:buChar char="•"/>
        <a:defRPr sz="4601" kern="1200">
          <a:solidFill>
            <a:schemeClr val="tx1"/>
          </a:solidFill>
          <a:latin typeface="+mn-lt"/>
          <a:ea typeface="+mn-ea"/>
          <a:cs typeface="+mn-cs"/>
        </a:defRPr>
      </a:lvl1pPr>
      <a:lvl2pPr marL="1061292" indent="-408190" algn="l" defTabSz="1306203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5" indent="-326550" algn="l" defTabSz="1306203" rtl="0" eaLnBrk="1" latinLnBrk="0" hangingPunct="1">
        <a:spcBef>
          <a:spcPct val="20000"/>
        </a:spcBef>
        <a:buFont typeface="Arial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3pPr>
      <a:lvl4pPr marL="2285857" indent="-326550" algn="l" defTabSz="1306203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61" indent="-326550" algn="l" defTabSz="1306203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060" indent="-326550" algn="l" defTabSz="130620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162" indent="-326550" algn="l" defTabSz="130620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264" indent="-326550" algn="l" defTabSz="130620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369" indent="-326550" algn="l" defTabSz="130620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03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1pPr>
      <a:lvl2pPr marL="653101" algn="l" defTabSz="1306203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2pPr>
      <a:lvl3pPr marL="1306203" algn="l" defTabSz="1306203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3pPr>
      <a:lvl4pPr marL="1959307" algn="l" defTabSz="1306203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4pPr>
      <a:lvl5pPr marL="2612411" algn="l" defTabSz="1306203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5pPr>
      <a:lvl6pPr marL="3265511" algn="l" defTabSz="1306203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6pPr>
      <a:lvl7pPr marL="3918614" algn="l" defTabSz="1306203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7pPr>
      <a:lvl8pPr marL="4571714" algn="l" defTabSz="1306203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8pPr>
      <a:lvl9pPr marL="5224817" algn="l" defTabSz="1306203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998544" y="1122588"/>
            <a:ext cx="6633321" cy="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03" tIns="65301" rIns="130603" bIns="65301">
            <a:spAutoFit/>
          </a:bodyPr>
          <a:lstStyle/>
          <a:p>
            <a:pPr algn="ctr"/>
            <a:r>
              <a:rPr lang="en-US" sz="3200" b="1" spc="601" dirty="0">
                <a:latin typeface="Century Gothic" pitchFamily="34" charset="0"/>
              </a:rPr>
              <a:t>PLANNING COMMISSION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15820" y="1709692"/>
            <a:ext cx="13168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31943" y="3116692"/>
            <a:ext cx="24684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4362351" y="1726980"/>
            <a:ext cx="5813353" cy="93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03" tIns="65301" rIns="130603" bIns="6530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601" dirty="0">
                <a:latin typeface="Century Gothic" pitchFamily="34" charset="0"/>
              </a:rPr>
              <a:t>Board of Supervisors Chambers</a:t>
            </a:r>
          </a:p>
          <a:p>
            <a:pPr algn="ctr">
              <a:spcBef>
                <a:spcPct val="0"/>
              </a:spcBef>
            </a:pPr>
            <a:r>
              <a:rPr lang="en-US" sz="2601" dirty="0">
                <a:latin typeface="Century Gothic" pitchFamily="34" charset="0"/>
              </a:rPr>
              <a:t>400 County Center, Redwood City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5134" y="2570735"/>
            <a:ext cx="1982049" cy="532115"/>
          </a:xfrm>
          <a:prstGeom prst="rect">
            <a:avLst/>
          </a:prstGeom>
          <a:noFill/>
        </p:spPr>
        <p:txBody>
          <a:bodyPr wrap="none" lIns="130603" tIns="65301" rIns="130603" bIns="65301">
            <a:spAutoFit/>
          </a:bodyPr>
          <a:lstStyle/>
          <a:p>
            <a:pPr algn="ctr">
              <a:defRPr/>
            </a:pPr>
            <a:r>
              <a:rPr lang="en-US" sz="2601" b="1" spc="428" dirty="0">
                <a:latin typeface="Century Gothic" pitchFamily="34" charset="0"/>
              </a:rPr>
              <a:t>ITEM # 2</a:t>
            </a:r>
          </a:p>
        </p:txBody>
      </p:sp>
      <p:sp>
        <p:nvSpPr>
          <p:cNvPr id="3081" name="Rectangle 15"/>
          <p:cNvSpPr>
            <a:spLocks noChangeArrowheads="1"/>
          </p:cNvSpPr>
          <p:nvPr/>
        </p:nvSpPr>
        <p:spPr bwMode="auto">
          <a:xfrm>
            <a:off x="1029862" y="5538740"/>
            <a:ext cx="13153822" cy="121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3" tIns="65301" rIns="130603" bIns="65301">
            <a:spAutoFit/>
          </a:bodyPr>
          <a:lstStyle/>
          <a:p>
            <a:pPr algn="l">
              <a:lnSpc>
                <a:spcPct val="110000"/>
              </a:lnSpc>
              <a:spcBef>
                <a:spcPts val="1300"/>
              </a:spcBef>
            </a:pPr>
            <a:r>
              <a:rPr lang="en-US" sz="2201" dirty="0">
                <a:latin typeface="Century Gothic" pitchFamily="34" charset="0"/>
              </a:rPr>
              <a:t>Project Description: </a:t>
            </a:r>
            <a:r>
              <a:rPr lang="en-US" sz="2200" b="1" i="0" u="none" strike="noStrike" baseline="0" dirty="0">
                <a:latin typeface="Century Gothic" panose="020B0502020202020204" pitchFamily="34" charset="0"/>
              </a:rPr>
              <a:t>Consideration of a pedestrian Lighting Plan, per Condition of Approval No. 25 of the October 26, 2022 Planning Commission Approval for the Tunitas Creek County Park.</a:t>
            </a:r>
            <a:endParaRPr lang="en-US" sz="2200" b="1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200" b="1" dirty="0">
              <a:latin typeface="Century Gothic" panose="020B0502020202020204" pitchFamily="34" charset="0"/>
            </a:endParaRPr>
          </a:p>
        </p:txBody>
      </p:sp>
      <p:sp>
        <p:nvSpPr>
          <p:cNvPr id="40971" name="TextBox 13"/>
          <p:cNvSpPr txBox="1">
            <a:spLocks noChangeArrowheads="1"/>
          </p:cNvSpPr>
          <p:nvPr/>
        </p:nvSpPr>
        <p:spPr bwMode="auto">
          <a:xfrm>
            <a:off x="1029862" y="3160205"/>
            <a:ext cx="12755420" cy="223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3" tIns="65301" rIns="130603" bIns="65301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tabLst>
                <a:tab pos="2743268" algn="l"/>
              </a:tabLst>
              <a:defRPr/>
            </a:pPr>
            <a:r>
              <a:rPr lang="en-US" sz="2201" dirty="0">
                <a:latin typeface="Century Gothic" pitchFamily="34" charset="0"/>
              </a:rPr>
              <a:t>Applicant:	</a:t>
            </a:r>
            <a:r>
              <a:rPr lang="en-US" sz="2200" b="1" dirty="0">
                <a:latin typeface="Century Gothic" pitchFamily="34" charset="0"/>
              </a:rPr>
              <a:t>San Mateo County Parks</a:t>
            </a:r>
          </a:p>
          <a:p>
            <a:pPr>
              <a:spcBef>
                <a:spcPts val="400"/>
              </a:spcBef>
              <a:spcAft>
                <a:spcPts val="400"/>
              </a:spcAft>
              <a:tabLst>
                <a:tab pos="2743200" algn="l"/>
              </a:tabLst>
              <a:defRPr/>
            </a:pPr>
            <a:r>
              <a:rPr lang="en-US" sz="2201" dirty="0">
                <a:latin typeface="Century Gothic" pitchFamily="34" charset="0"/>
              </a:rPr>
              <a:t>Owner:	</a:t>
            </a:r>
            <a:r>
              <a:rPr lang="en-US" sz="2200" b="1" dirty="0">
                <a:latin typeface="Century Gothic" pitchFamily="34" charset="0"/>
              </a:rPr>
              <a:t>County of San Mateo </a:t>
            </a:r>
            <a:r>
              <a:rPr lang="en-US" sz="2201" dirty="0">
                <a:latin typeface="Century Gothic" pitchFamily="34" charset="0"/>
              </a:rPr>
              <a:t>	</a:t>
            </a:r>
            <a:r>
              <a:rPr lang="en-US" sz="220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	</a:t>
            </a:r>
          </a:p>
          <a:p>
            <a:pPr>
              <a:spcBef>
                <a:spcPts val="400"/>
              </a:spcBef>
              <a:spcAft>
                <a:spcPts val="400"/>
              </a:spcAft>
              <a:tabLst>
                <a:tab pos="2743302" algn="l"/>
              </a:tabLst>
              <a:defRPr/>
            </a:pPr>
            <a:r>
              <a:rPr lang="en-US" sz="2201" dirty="0">
                <a:latin typeface="Century Gothic" pitchFamily="34" charset="0"/>
              </a:rPr>
              <a:t>File Number:  </a:t>
            </a:r>
            <a:r>
              <a:rPr lang="en-US" sz="220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	</a:t>
            </a:r>
            <a:r>
              <a:rPr lang="en-US" sz="2201" b="1" dirty="0">
                <a:latin typeface="Century Gothic" pitchFamily="34" charset="0"/>
              </a:rPr>
              <a:t>PLN 2021-00485</a:t>
            </a:r>
            <a:endParaRPr lang="en-US" sz="220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2743302" indent="-2743302">
              <a:spcBef>
                <a:spcPts val="400"/>
              </a:spcBef>
              <a:spcAft>
                <a:spcPts val="400"/>
              </a:spcAft>
              <a:tabLst>
                <a:tab pos="2743302" algn="l"/>
              </a:tabLst>
              <a:defRPr/>
            </a:pPr>
            <a:r>
              <a:rPr lang="en-US" sz="2201" dirty="0">
                <a:latin typeface="Century Gothic" pitchFamily="34" charset="0"/>
              </a:rPr>
              <a:t>Location: </a:t>
            </a:r>
            <a:r>
              <a:rPr lang="en-US" sz="220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	</a:t>
            </a:r>
            <a:r>
              <a:rPr lang="en-US" sz="2200" b="1" dirty="0">
                <a:latin typeface="Century Gothic" pitchFamily="34" charset="0"/>
              </a:rPr>
              <a:t>Tunitas Creek Beach, Unincorporated San Gregorio</a:t>
            </a:r>
          </a:p>
          <a:p>
            <a:pPr marL="2743302" indent="-2743302">
              <a:spcBef>
                <a:spcPts val="400"/>
              </a:spcBef>
              <a:spcAft>
                <a:spcPts val="400"/>
              </a:spcAft>
              <a:tabLst>
                <a:tab pos="2743302" algn="l"/>
              </a:tabLst>
              <a:defRPr/>
            </a:pPr>
            <a:r>
              <a:rPr lang="en-US" sz="2201" dirty="0">
                <a:latin typeface="Century Gothic" pitchFamily="34" charset="0"/>
              </a:rPr>
              <a:t>APN: </a:t>
            </a:r>
            <a:r>
              <a:rPr lang="en-US" sz="220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	</a:t>
            </a:r>
            <a:r>
              <a:rPr lang="en-US" sz="2200" b="1" i="0" u="none" strike="noStrike" baseline="0" dirty="0">
                <a:latin typeface="Century Gothic" panose="020B0502020202020204" pitchFamily="34" charset="0"/>
              </a:rPr>
              <a:t>081-060-020, -030, and -130</a:t>
            </a:r>
            <a:r>
              <a:rPr lang="en-US" sz="22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471723" y="7774082"/>
            <a:ext cx="7686964" cy="40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3" tIns="65301" rIns="130603" bIns="65301">
            <a:spAutoFit/>
          </a:bodyPr>
          <a:lstStyle/>
          <a:p>
            <a:pPr algn="ctr">
              <a:defRPr/>
            </a:pPr>
            <a:r>
              <a:rPr lang="en-US" sz="1801" b="1" spc="386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6538" y="7779365"/>
            <a:ext cx="131687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nature, dark&#10;&#10;Description automatically generated">
            <a:extLst>
              <a:ext uri="{FF2B5EF4-FFF2-40B4-BE49-F238E27FC236}">
                <a16:creationId xmlns:a16="http://schemas.microsoft.com/office/drawing/2014/main" id="{E6E0D953-2158-472C-B8C0-5B8107525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60" y="-4592"/>
            <a:ext cx="9682480" cy="82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1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1EC0021F-5E97-4802-B69D-83D60DF96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13086" r="1191" b="8395"/>
          <a:stretch/>
        </p:blipFill>
        <p:spPr>
          <a:xfrm>
            <a:off x="-3035" y="299720"/>
            <a:ext cx="14636471" cy="763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9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3695339" y="1155532"/>
            <a:ext cx="6336894" cy="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03" tIns="65301" rIns="130603" bIns="65301">
            <a:spAutoFit/>
          </a:bodyPr>
          <a:lstStyle/>
          <a:p>
            <a:pPr algn="ctr"/>
            <a:r>
              <a:rPr lang="en-US" sz="3200" b="1" spc="601" dirty="0">
                <a:latin typeface="Century Gothic" pitchFamily="34" charset="0"/>
              </a:rPr>
              <a:t>PRESENTATION OUTLINE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15820" y="1743838"/>
            <a:ext cx="13168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15"/>
          <p:cNvSpPr txBox="1">
            <a:spLocks noChangeArrowheads="1"/>
          </p:cNvSpPr>
          <p:nvPr/>
        </p:nvSpPr>
        <p:spPr bwMode="auto">
          <a:xfrm>
            <a:off x="494155" y="2076512"/>
            <a:ext cx="13413509" cy="234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61205" tIns="65301" rIns="130603" bIns="65301">
            <a:spAutoFit/>
          </a:bodyPr>
          <a:lstStyle/>
          <a:p>
            <a:pPr marL="457217" indent="-457217">
              <a:buFontTx/>
              <a:buChar char="•"/>
            </a:pPr>
            <a:r>
              <a:rPr lang="en-US" altLang="en-US" sz="3600" b="1" u="sng" dirty="0">
                <a:latin typeface="Century Gothic" pitchFamily="34" charset="0"/>
              </a:rPr>
              <a:t>Project Location</a:t>
            </a:r>
          </a:p>
          <a:p>
            <a:pPr marL="457217" indent="-457217">
              <a:buFontTx/>
              <a:buChar char="•"/>
            </a:pPr>
            <a:r>
              <a:rPr lang="en-US" altLang="en-US" sz="3600" dirty="0">
                <a:latin typeface="Century Gothic" pitchFamily="34" charset="0"/>
              </a:rPr>
              <a:t>Project Description</a:t>
            </a:r>
          </a:p>
          <a:p>
            <a:pPr marL="457217" indent="-457217">
              <a:buFontTx/>
              <a:buChar char="•"/>
            </a:pPr>
            <a:r>
              <a:rPr lang="en-US" altLang="en-US" sz="3600" dirty="0">
                <a:latin typeface="Century Gothic" pitchFamily="34" charset="0"/>
              </a:rPr>
              <a:t>Staff’s Recommendation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23" y="7774082"/>
            <a:ext cx="7686964" cy="40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3" tIns="65301" rIns="130603" bIns="65301">
            <a:spAutoFit/>
          </a:bodyPr>
          <a:lstStyle/>
          <a:p>
            <a:pPr algn="ctr">
              <a:defRPr/>
            </a:pPr>
            <a:r>
              <a:rPr lang="en-US" sz="1801" b="1" spc="386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8" y="7779365"/>
            <a:ext cx="131687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9828451-EA09-4377-A531-7243DA8E28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81" y="-19069"/>
            <a:ext cx="7301838" cy="8267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76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3695339" y="1155532"/>
            <a:ext cx="6336894" cy="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03" tIns="65301" rIns="130603" bIns="65301">
            <a:spAutoFit/>
          </a:bodyPr>
          <a:lstStyle/>
          <a:p>
            <a:pPr algn="ctr"/>
            <a:r>
              <a:rPr lang="en-US" sz="3200" b="1" spc="601" dirty="0">
                <a:latin typeface="Century Gothic" pitchFamily="34" charset="0"/>
              </a:rPr>
              <a:t>PRESENTATION OUTLINE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15820" y="1743838"/>
            <a:ext cx="13168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15"/>
          <p:cNvSpPr txBox="1">
            <a:spLocks noChangeArrowheads="1"/>
          </p:cNvSpPr>
          <p:nvPr/>
        </p:nvSpPr>
        <p:spPr bwMode="auto">
          <a:xfrm>
            <a:off x="494155" y="2076512"/>
            <a:ext cx="13413509" cy="234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61205" tIns="65301" rIns="130603" bIns="65301">
            <a:spAutoFit/>
          </a:bodyPr>
          <a:lstStyle/>
          <a:p>
            <a:pPr marL="457217" indent="-457217">
              <a:buFontTx/>
              <a:buChar char="•"/>
            </a:pPr>
            <a:r>
              <a:rPr lang="en-US" altLang="en-US" sz="3600" dirty="0">
                <a:latin typeface="Century Gothic" pitchFamily="34" charset="0"/>
              </a:rPr>
              <a:t>Project Location</a:t>
            </a:r>
          </a:p>
          <a:p>
            <a:pPr marL="457217" indent="-457217">
              <a:buFontTx/>
              <a:buChar char="•"/>
            </a:pPr>
            <a:r>
              <a:rPr lang="en-US" altLang="en-US" sz="3600" b="1" u="sng" dirty="0">
                <a:latin typeface="Century Gothic" pitchFamily="34" charset="0"/>
              </a:rPr>
              <a:t>Project Description</a:t>
            </a:r>
          </a:p>
          <a:p>
            <a:pPr marL="457217" indent="-457217">
              <a:buFontTx/>
              <a:buChar char="•"/>
            </a:pPr>
            <a:r>
              <a:rPr lang="en-US" altLang="en-US" sz="3600" dirty="0">
                <a:latin typeface="Century Gothic" pitchFamily="34" charset="0"/>
              </a:rPr>
              <a:t>LCP Compliance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23" y="7774082"/>
            <a:ext cx="7686964" cy="40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3" tIns="65301" rIns="130603" bIns="65301">
            <a:spAutoFit/>
          </a:bodyPr>
          <a:lstStyle/>
          <a:p>
            <a:pPr algn="ctr">
              <a:defRPr/>
            </a:pPr>
            <a:r>
              <a:rPr lang="en-US" sz="1801" b="1" spc="386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8" y="7779365"/>
            <a:ext cx="131687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27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548E1E5-E7CE-440B-9034-DCBA46E1C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78" y="-1152"/>
            <a:ext cx="10847844" cy="82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6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3695339" y="1155532"/>
            <a:ext cx="6336894" cy="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03" tIns="65301" rIns="130603" bIns="65301">
            <a:spAutoFit/>
          </a:bodyPr>
          <a:lstStyle/>
          <a:p>
            <a:pPr algn="ctr"/>
            <a:r>
              <a:rPr lang="en-US" sz="3200" b="1" spc="601" dirty="0">
                <a:latin typeface="Century Gothic" pitchFamily="34" charset="0"/>
              </a:rPr>
              <a:t>PRESENTATION OUTLINE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15820" y="1743838"/>
            <a:ext cx="13168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15"/>
          <p:cNvSpPr txBox="1">
            <a:spLocks noChangeArrowheads="1"/>
          </p:cNvSpPr>
          <p:nvPr/>
        </p:nvSpPr>
        <p:spPr bwMode="auto">
          <a:xfrm>
            <a:off x="494155" y="2076512"/>
            <a:ext cx="13413509" cy="234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61205" tIns="65301" rIns="130603" bIns="65301">
            <a:spAutoFit/>
          </a:bodyPr>
          <a:lstStyle/>
          <a:p>
            <a:pPr marL="457217" indent="-457217">
              <a:buFontTx/>
              <a:buChar char="•"/>
            </a:pPr>
            <a:r>
              <a:rPr lang="en-US" altLang="en-US" sz="3600" dirty="0">
                <a:latin typeface="Century Gothic" pitchFamily="34" charset="0"/>
              </a:rPr>
              <a:t>Project Location</a:t>
            </a:r>
          </a:p>
          <a:p>
            <a:pPr marL="457217" indent="-457217">
              <a:buFontTx/>
              <a:buChar char="•"/>
            </a:pPr>
            <a:r>
              <a:rPr lang="en-US" altLang="en-US" sz="3600" dirty="0">
                <a:latin typeface="Century Gothic" pitchFamily="34" charset="0"/>
              </a:rPr>
              <a:t>Project Description</a:t>
            </a:r>
          </a:p>
          <a:p>
            <a:pPr marL="457217" indent="-457217">
              <a:buFontTx/>
              <a:buChar char="•"/>
            </a:pPr>
            <a:r>
              <a:rPr lang="en-US" altLang="en-US" sz="3600" b="1" u="sng" dirty="0">
                <a:latin typeface="Century Gothic" pitchFamily="34" charset="0"/>
              </a:rPr>
              <a:t>LCP Compliance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23" y="7774082"/>
            <a:ext cx="7686964" cy="40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3" tIns="65301" rIns="130603" bIns="65301">
            <a:spAutoFit/>
          </a:bodyPr>
          <a:lstStyle/>
          <a:p>
            <a:pPr algn="ctr">
              <a:defRPr/>
            </a:pPr>
            <a:r>
              <a:rPr lang="en-US" sz="1801" b="1" spc="386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8" y="7779365"/>
            <a:ext cx="131687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03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4870909" y="1176315"/>
            <a:ext cx="4888613" cy="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03" tIns="65301" rIns="130603" bIns="65301">
            <a:spAutoFit/>
          </a:bodyPr>
          <a:lstStyle/>
          <a:p>
            <a:pPr algn="ctr"/>
            <a:r>
              <a:rPr lang="en-US" sz="3200" b="1" spc="601" dirty="0">
                <a:latin typeface="Century Gothic" pitchFamily="34" charset="0"/>
              </a:rPr>
              <a:t>LCP COMPLIANCE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15820" y="1764620"/>
            <a:ext cx="13168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23" y="7774082"/>
            <a:ext cx="7686964" cy="40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3" tIns="65301" rIns="130603" bIns="65301">
            <a:spAutoFit/>
          </a:bodyPr>
          <a:lstStyle/>
          <a:p>
            <a:pPr algn="ctr">
              <a:defRPr/>
            </a:pPr>
            <a:r>
              <a:rPr lang="en-US" sz="1801" b="1" spc="386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8" y="7779365"/>
            <a:ext cx="131687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032"/>
          <p:cNvSpPr txBox="1">
            <a:spLocks noChangeArrowheads="1"/>
          </p:cNvSpPr>
          <p:nvPr/>
        </p:nvSpPr>
        <p:spPr bwMode="auto">
          <a:xfrm>
            <a:off x="1127760" y="1889761"/>
            <a:ext cx="12405835" cy="58483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03" tIns="65301" rIns="130603" bIns="65301"/>
          <a:lstStyle/>
          <a:p>
            <a:pPr algn="l">
              <a:spcBef>
                <a:spcPts val="60"/>
              </a:spcBef>
              <a:spcAft>
                <a:spcPts val="60"/>
              </a:spcAft>
            </a:pPr>
            <a:r>
              <a:rPr lang="en-US" sz="3000" dirty="0">
                <a:latin typeface="Century Gothic" panose="020B0502020202020204" pitchFamily="34" charset="0"/>
              </a:rPr>
              <a:t>Policy 8.18 (</a:t>
            </a:r>
            <a:r>
              <a:rPr lang="en-US" sz="3000" b="0" i="1" u="none" strike="noStrike" baseline="0" dirty="0">
                <a:latin typeface="Century Gothic" panose="020B0502020202020204" pitchFamily="34" charset="0"/>
              </a:rPr>
              <a:t>Development Design</a:t>
            </a:r>
            <a:r>
              <a:rPr lang="en-US" sz="3000" b="0" i="0" u="none" strike="noStrike" baseline="0" dirty="0">
                <a:latin typeface="Century Gothic" panose="020B0502020202020204" pitchFamily="34" charset="0"/>
              </a:rPr>
              <a:t>) – </a:t>
            </a:r>
          </a:p>
          <a:p>
            <a:pPr algn="l">
              <a:spcBef>
                <a:spcPts val="60"/>
              </a:spcBef>
              <a:spcAft>
                <a:spcPts val="60"/>
              </a:spcAft>
            </a:pPr>
            <a:endParaRPr lang="en-US" sz="3000" b="0" i="0" u="none" strike="noStrike" baseline="0" dirty="0">
              <a:latin typeface="Century Gothic" panose="020B0502020202020204" pitchFamily="34" charset="0"/>
            </a:endParaRPr>
          </a:p>
          <a:p>
            <a:pPr marL="285750" indent="-285750" algn="l">
              <a:spcBef>
                <a:spcPts val="60"/>
              </a:spcBef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en-US" sz="3000" i="1" dirty="0">
                <a:latin typeface="Century Gothic" panose="020B0502020202020204" pitchFamily="34" charset="0"/>
              </a:rPr>
              <a:t>D</a:t>
            </a:r>
            <a:r>
              <a:rPr lang="en-US" sz="3000" b="0" i="1" u="none" strike="noStrike" baseline="0" dirty="0">
                <a:latin typeface="Century Gothic" panose="020B0502020202020204" pitchFamily="34" charset="0"/>
              </a:rPr>
              <a:t>evelopment to be as unobtrusive as possible </a:t>
            </a:r>
            <a:r>
              <a:rPr lang="en-US" sz="3000" b="0" i="0" u="none" strike="noStrike" baseline="0" dirty="0">
                <a:latin typeface="Century Gothic" panose="020B0502020202020204" pitchFamily="34" charset="0"/>
              </a:rPr>
              <a:t>– LED lighting fixtures on underside of handrailing.</a:t>
            </a:r>
          </a:p>
          <a:p>
            <a:pPr marL="285750" indent="-285750" algn="l">
              <a:spcBef>
                <a:spcPts val="60"/>
              </a:spcBef>
              <a:spcAft>
                <a:spcPts val="60"/>
              </a:spcAft>
              <a:buFont typeface="Arial" panose="020B0604020202020204" pitchFamily="34" charset="0"/>
              <a:buChar char="•"/>
            </a:pPr>
            <a:endParaRPr lang="en-US" sz="3000" b="0" i="0" u="none" strike="noStrike" baseline="0" dirty="0">
              <a:latin typeface="Century Gothic" panose="020B0502020202020204" pitchFamily="34" charset="0"/>
            </a:endParaRPr>
          </a:p>
          <a:p>
            <a:pPr marL="285750" indent="-285750" algn="l">
              <a:spcBef>
                <a:spcPts val="60"/>
              </a:spcBef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en-US" sz="3000" b="0" i="1" u="none" strike="noStrike" baseline="0" dirty="0">
                <a:latin typeface="Century Gothic" panose="020B0502020202020204" pitchFamily="34" charset="0"/>
              </a:rPr>
              <a:t>Exterior lighting limited to minimum necessary for safety </a:t>
            </a:r>
            <a:r>
              <a:rPr lang="en-US" sz="3000" b="0" i="0" u="none" strike="noStrike" baseline="0" dirty="0">
                <a:latin typeface="Century Gothic" panose="020B0502020202020204" pitchFamily="34" charset="0"/>
              </a:rPr>
              <a:t>– handrail at waist height, so intensity of light can be kept low and transmit at the yellow end of the color spectrum.</a:t>
            </a:r>
          </a:p>
          <a:p>
            <a:pPr marL="285750" indent="-285750" algn="l">
              <a:spcBef>
                <a:spcPts val="60"/>
              </a:spcBef>
              <a:spcAft>
                <a:spcPts val="6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Century Gothic" panose="020B0502020202020204" pitchFamily="34" charset="0"/>
            </a:endParaRPr>
          </a:p>
          <a:p>
            <a:pPr marL="285750" indent="-285750" algn="l">
              <a:spcBef>
                <a:spcPts val="60"/>
              </a:spcBef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en-US" sz="3000" i="1" dirty="0">
                <a:latin typeface="Century Gothic" panose="020B0502020202020204" pitchFamily="34" charset="0"/>
              </a:rPr>
              <a:t>L</a:t>
            </a:r>
            <a:r>
              <a:rPr lang="en-US" sz="3000" b="0" i="1" u="none" strike="noStrike" baseline="0" dirty="0">
                <a:latin typeface="Century Gothic" panose="020B0502020202020204" pitchFamily="34" charset="0"/>
              </a:rPr>
              <a:t>ighting shielded to confine direct rays to project parcel </a:t>
            </a:r>
            <a:r>
              <a:rPr lang="en-US" sz="3000" b="0" i="0" u="none" strike="noStrike" baseline="0" dirty="0">
                <a:latin typeface="Century Gothic" panose="020B0502020202020204" pitchFamily="34" charset="0"/>
              </a:rPr>
              <a:t>- Lights focused downward only illuminating small area at each light location.</a:t>
            </a:r>
          </a:p>
          <a:p>
            <a:pPr algn="l"/>
            <a:endParaRPr lang="en-US" sz="1800" b="0" i="0" u="none" strike="noStrike" baseline="0" dirty="0">
              <a:latin typeface="Arial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782BA1-7A79-4137-B126-DC4F1F06C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481" y="1288173"/>
            <a:ext cx="11227439" cy="565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3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4870909" y="1176315"/>
            <a:ext cx="4888613" cy="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03" tIns="65301" rIns="130603" bIns="65301">
            <a:spAutoFit/>
          </a:bodyPr>
          <a:lstStyle/>
          <a:p>
            <a:pPr algn="ctr"/>
            <a:r>
              <a:rPr lang="en-US" sz="3200" b="1" spc="601" dirty="0">
                <a:latin typeface="Century Gothic" pitchFamily="34" charset="0"/>
              </a:rPr>
              <a:t>LCP COMPLIANCE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15820" y="1764620"/>
            <a:ext cx="13168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23" y="7774082"/>
            <a:ext cx="7686964" cy="40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3" tIns="65301" rIns="130603" bIns="65301">
            <a:spAutoFit/>
          </a:bodyPr>
          <a:lstStyle/>
          <a:p>
            <a:pPr algn="ctr">
              <a:defRPr/>
            </a:pPr>
            <a:r>
              <a:rPr lang="en-US" sz="1801" b="1" spc="386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8" y="7779365"/>
            <a:ext cx="131687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032"/>
          <p:cNvSpPr txBox="1">
            <a:spLocks noChangeArrowheads="1"/>
          </p:cNvSpPr>
          <p:nvPr/>
        </p:nvSpPr>
        <p:spPr bwMode="auto">
          <a:xfrm>
            <a:off x="1127760" y="1889761"/>
            <a:ext cx="12405835" cy="58483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0603" tIns="65301" rIns="130603" bIns="65301"/>
          <a:lstStyle/>
          <a:p>
            <a:pPr algn="l">
              <a:spcBef>
                <a:spcPts val="60"/>
              </a:spcBef>
              <a:spcAft>
                <a:spcPts val="60"/>
              </a:spcAft>
            </a:pPr>
            <a:r>
              <a:rPr lang="en-US" sz="3000" dirty="0">
                <a:latin typeface="Century Gothic" panose="020B0502020202020204" pitchFamily="34" charset="0"/>
              </a:rPr>
              <a:t>Policy 8.18 (</a:t>
            </a:r>
            <a:r>
              <a:rPr lang="en-US" sz="3000" b="0" i="1" u="none" strike="noStrike" baseline="0" dirty="0">
                <a:latin typeface="Century Gothic" panose="020B0502020202020204" pitchFamily="34" charset="0"/>
              </a:rPr>
              <a:t>Development Design</a:t>
            </a:r>
            <a:r>
              <a:rPr lang="en-US" sz="3000" b="0" i="0" u="none" strike="noStrike" baseline="0" dirty="0">
                <a:latin typeface="Century Gothic" panose="020B0502020202020204" pitchFamily="34" charset="0"/>
              </a:rPr>
              <a:t>) – </a:t>
            </a:r>
          </a:p>
          <a:p>
            <a:pPr algn="l">
              <a:spcBef>
                <a:spcPts val="60"/>
              </a:spcBef>
              <a:spcAft>
                <a:spcPts val="60"/>
              </a:spcAft>
            </a:pPr>
            <a:endParaRPr lang="en-US" sz="3000" b="0" i="0" u="none" strike="noStrike" baseline="0" dirty="0">
              <a:latin typeface="Century Gothic" panose="020B0502020202020204" pitchFamily="34" charset="0"/>
            </a:endParaRPr>
          </a:p>
          <a:p>
            <a:pPr marL="285750" indent="-285750" algn="l">
              <a:spcBef>
                <a:spcPts val="60"/>
              </a:spcBef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en-US" sz="3000" i="1" dirty="0">
                <a:latin typeface="Century Gothic" panose="020B0502020202020204" pitchFamily="34" charset="0"/>
              </a:rPr>
              <a:t>D</a:t>
            </a:r>
            <a:r>
              <a:rPr lang="en-US" sz="3000" b="0" i="1" u="none" strike="noStrike" baseline="0" dirty="0">
                <a:latin typeface="Century Gothic" panose="020B0502020202020204" pitchFamily="34" charset="0"/>
              </a:rPr>
              <a:t>evelopment to be as unobtrusive as possible </a:t>
            </a:r>
            <a:r>
              <a:rPr lang="en-US" sz="3000" b="0" i="0" u="none" strike="noStrike" baseline="0" dirty="0">
                <a:latin typeface="Century Gothic" panose="020B0502020202020204" pitchFamily="34" charset="0"/>
              </a:rPr>
              <a:t>– LED lighting fixtures on underside of handrailing.</a:t>
            </a:r>
          </a:p>
          <a:p>
            <a:pPr marL="285750" indent="-285750" algn="l">
              <a:spcBef>
                <a:spcPts val="60"/>
              </a:spcBef>
              <a:spcAft>
                <a:spcPts val="60"/>
              </a:spcAft>
              <a:buFont typeface="Arial" panose="020B0604020202020204" pitchFamily="34" charset="0"/>
              <a:buChar char="•"/>
            </a:pPr>
            <a:endParaRPr lang="en-US" sz="3000" b="0" i="0" u="none" strike="noStrike" baseline="0" dirty="0">
              <a:latin typeface="Century Gothic" panose="020B0502020202020204" pitchFamily="34" charset="0"/>
            </a:endParaRPr>
          </a:p>
          <a:p>
            <a:pPr marL="285750" indent="-285750" algn="l">
              <a:spcBef>
                <a:spcPts val="60"/>
              </a:spcBef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en-US" sz="3000" b="0" i="1" u="none" strike="noStrike" baseline="0" dirty="0">
                <a:latin typeface="Century Gothic" panose="020B0502020202020204" pitchFamily="34" charset="0"/>
              </a:rPr>
              <a:t>Exterior lighting limited to minimum necessary for safety </a:t>
            </a:r>
            <a:r>
              <a:rPr lang="en-US" sz="3000" b="0" i="0" u="none" strike="noStrike" baseline="0" dirty="0">
                <a:latin typeface="Century Gothic" panose="020B0502020202020204" pitchFamily="34" charset="0"/>
              </a:rPr>
              <a:t>– handrail at waist height, so intensity of light can be kept low and transmit at the yellow end of the color spectrum.</a:t>
            </a:r>
          </a:p>
          <a:p>
            <a:pPr marL="285750" indent="-285750" algn="l">
              <a:spcBef>
                <a:spcPts val="60"/>
              </a:spcBef>
              <a:spcAft>
                <a:spcPts val="6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Century Gothic" panose="020B0502020202020204" pitchFamily="34" charset="0"/>
            </a:endParaRPr>
          </a:p>
          <a:p>
            <a:pPr marL="285750" indent="-285750" algn="l">
              <a:spcBef>
                <a:spcPts val="60"/>
              </a:spcBef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en-US" sz="3000" i="1" dirty="0">
                <a:latin typeface="Century Gothic" panose="020B0502020202020204" pitchFamily="34" charset="0"/>
              </a:rPr>
              <a:t>L</a:t>
            </a:r>
            <a:r>
              <a:rPr lang="en-US" sz="3000" b="0" i="1" u="none" strike="noStrike" baseline="0" dirty="0">
                <a:latin typeface="Century Gothic" panose="020B0502020202020204" pitchFamily="34" charset="0"/>
              </a:rPr>
              <a:t>ighting shielded to confine direct rays to project parcel </a:t>
            </a:r>
            <a:r>
              <a:rPr lang="en-US" sz="3000" b="0" i="0" u="none" strike="noStrike" baseline="0" dirty="0">
                <a:latin typeface="Century Gothic" panose="020B0502020202020204" pitchFamily="34" charset="0"/>
              </a:rPr>
              <a:t>- Lights focused downward only illuminating small area at each light location.</a:t>
            </a:r>
          </a:p>
          <a:p>
            <a:pPr algn="l"/>
            <a:endParaRPr lang="en-US" sz="1800" b="0" i="0" u="none" strike="noStrike" baseline="0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55043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11718</TotalTime>
  <Words>311</Words>
  <Application>Microsoft Office PowerPoint</Application>
  <PresentationFormat>Custom</PresentationFormat>
  <Paragraphs>56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ArialMT</vt:lpstr>
      <vt:lpstr>Calibri</vt:lpstr>
      <vt:lpstr>Century Gothic</vt:lpstr>
      <vt:lpstr>Constantia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0f San Mateo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Planning Dept</dc:creator>
  <cp:lastModifiedBy>Michael Schaller</cp:lastModifiedBy>
  <cp:revision>453</cp:revision>
  <dcterms:created xsi:type="dcterms:W3CDTF">2008-05-28T01:29:39Z</dcterms:created>
  <dcterms:modified xsi:type="dcterms:W3CDTF">2023-03-21T22:33:20Z</dcterms:modified>
</cp:coreProperties>
</file>